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76" r:id="rId13"/>
    <p:sldId id="277" r:id="rId14"/>
    <p:sldId id="270" r:id="rId15"/>
    <p:sldId id="271" r:id="rId16"/>
    <p:sldId id="272" r:id="rId17"/>
    <p:sldId id="274" r:id="rId18"/>
    <p:sldId id="275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2" autoAdjust="0"/>
    <p:restoredTop sz="94660"/>
  </p:normalViewPr>
  <p:slideViewPr>
    <p:cSldViewPr snapToGrid="0">
      <p:cViewPr varScale="1">
        <p:scale>
          <a:sx n="46" d="100"/>
          <a:sy n="46" d="100"/>
        </p:scale>
        <p:origin x="6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E359-3ECE-4C85-1705-2C497F129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6F06A-197B-876B-4744-F619A4F36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2E2FC-E9AD-01E1-F9FE-967964EB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234-F97C-4CD8-9DD9-62798EB389E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D3E66-0D5F-34A5-12B8-9C075EB9C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78283-2BB5-5CCE-7772-1ED90B22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9292-5BA9-4353-9A1D-2648FB5B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940DB-9016-E3EB-9A3C-FFED04542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E491C3-5383-7E4A-7730-3F08D2CBF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DC00F-A090-7C04-60F3-46FBA06B4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234-F97C-4CD8-9DD9-62798EB389E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5821E-8F7D-B2FD-702A-6DD4BDA4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E59C-C06A-C89C-5B82-9ADBB775F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9292-5BA9-4353-9A1D-2648FB5B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4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B525C5-2D91-9444-4DB1-49D92F1D5F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C4316-2373-E4C3-757B-CA33354AE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31C50-1846-5364-05E5-CF0B87CA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234-F97C-4CD8-9DD9-62798EB389E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16E37-A66F-B02C-A957-592431C3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BF35B-968D-98A0-268A-2139F431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9292-5BA9-4353-9A1D-2648FB5B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6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B8C4A-C6C5-63F7-4DCF-746A1D6AB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A2B16-5042-A585-757D-502D1C1C6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16207-BB4A-C5F1-CB6D-9CE84FA1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234-F97C-4CD8-9DD9-62798EB389E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38C1F-4264-3699-6BD8-5444A8F3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043DF-0048-EADB-6928-ACE3A16E7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9292-5BA9-4353-9A1D-2648FB5B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3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F12B1-35AB-26F5-8916-3A4D683C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29B0B-0CD3-ADDB-A302-BE3E6CB92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37F84-2716-2EB0-73A5-0FCAC7A7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234-F97C-4CD8-9DD9-62798EB389E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C007B-F70B-67CF-5B45-A8EAE0B5B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7F4B0-B876-35BB-3C1E-AC0EF9B85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9292-5BA9-4353-9A1D-2648FB5B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5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1556B-137E-A750-160F-F53FAD5B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AAD9F-D9D7-3C8A-9C20-CC5C03B02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6D2E4-26FC-5060-78F0-748DE4CF8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A0909-AA0E-A862-8318-7F8374EB9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234-F97C-4CD8-9DD9-62798EB389E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EA3C6-3D38-4033-8311-4DD6E7452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55F45-A0EE-FF42-F5D0-FCA36599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9292-5BA9-4353-9A1D-2648FB5B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2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DED02-92BC-974C-6885-9DDA764CC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4A1A8-2946-1223-7F4F-8FBB1C732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4A327-35E0-C406-F0E0-DEA07DDB1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025DA-EC17-477C-0B2C-090D9A54A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20D851-62CD-FB77-BE61-9D835AB1D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456304-6D30-F869-1660-9068CF90F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234-F97C-4CD8-9DD9-62798EB389E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29A47E-9EAC-5EAA-174E-6066935AC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8AA0CD-F571-ED33-B3DB-4EAFFD59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9292-5BA9-4353-9A1D-2648FB5B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3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53232-6FF7-F70F-A075-58D642DFA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D9292-F291-5C99-AE3F-DA9357B5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234-F97C-4CD8-9DD9-62798EB389E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BF68B5-BC82-AA30-D6AF-B29C460C2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5C7E4-6C0C-2B2A-F2E0-7A8D94A8A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9292-5BA9-4353-9A1D-2648FB5B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4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DF7FB-95EA-43EE-DDF4-321F0B83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234-F97C-4CD8-9DD9-62798EB389E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BA31B3-1CE8-AA6B-16D3-8510995D2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874EF-2B3E-EB5C-EC33-E22E0B7AE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9292-5BA9-4353-9A1D-2648FB5B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1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28DD-7198-1032-376C-49BD0BA1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D0CE8-B854-BAAD-5BF4-57C256D61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A3DA2-E1E2-0092-FDEE-A682F3806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A992E-AE8D-DA83-DB98-60F3C535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234-F97C-4CD8-9DD9-62798EB389E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4806F-5EEF-89FD-5F84-D5DC962F9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07D15-4AB7-C284-3334-2BC5C39F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9292-5BA9-4353-9A1D-2648FB5B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8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6C493-E135-4BA7-9B3F-9DAE2272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EEFFB9-D8C3-FFDA-AA7C-9D9B6DB05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E3CB0-0293-48B0-255D-4C6FF041D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A3498-4C56-FB14-12AC-B9C98FAC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234-F97C-4CD8-9DD9-62798EB389E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B80B9-81F7-3B5B-54C2-89FDB8F77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0621A-A2B2-99D7-CBA5-26F0808A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9292-5BA9-4353-9A1D-2648FB5B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3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12A68F-4B18-B64D-6C89-B629CDE96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2FEB1-8312-0547-A8CB-243260467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6CB93-9E62-4992-29EB-2D407903D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44234-F97C-4CD8-9DD9-62798EB389E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18024-D625-70BE-4ADF-93FB2E9D0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B4696-827A-7499-7FCC-634276660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A9292-5BA9-4353-9A1D-2648FB5B9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BC8AE3-42DB-5183-9921-77F3E488527A}"/>
              </a:ext>
            </a:extLst>
          </p:cNvPr>
          <p:cNvSpPr txBox="1"/>
          <p:nvPr/>
        </p:nvSpPr>
        <p:spPr>
          <a:xfrm>
            <a:off x="1714500" y="2551837"/>
            <a:ext cx="8762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BÀI HỌC</a:t>
            </a:r>
          </a:p>
        </p:txBody>
      </p:sp>
    </p:spTree>
    <p:extLst>
      <p:ext uri="{BB962C8B-B14F-4D97-AF65-F5344CB8AC3E}">
        <p14:creationId xmlns:p14="http://schemas.microsoft.com/office/powerpoint/2010/main" val="160090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FA63E-6CA1-49E0-6B6A-8333F3F71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1" y="500062"/>
            <a:ext cx="9394371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4055E-9DA2-D7D7-BEE6-CF276547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56" y="1504179"/>
            <a:ext cx="10450286" cy="2572204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323B9133-6115-6D06-E13B-25E55D1B8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84" y="4033929"/>
            <a:ext cx="4544787" cy="27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45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D0317-1EED-A8C3-D79A-1E3B85D74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343" y="376011"/>
            <a:ext cx="8088086" cy="1325563"/>
          </a:xfrm>
        </p:spPr>
        <p:txBody>
          <a:bodyPr>
            <a:normAutofit/>
          </a:bodyPr>
          <a:lstStyle/>
          <a:p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An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ACE8C7-1278-EEB6-0D3F-9368F9F42C84}"/>
              </a:ext>
            </a:extLst>
          </p:cNvPr>
          <p:cNvSpPr txBox="1"/>
          <p:nvPr/>
        </p:nvSpPr>
        <p:spPr>
          <a:xfrm>
            <a:off x="838201" y="1549174"/>
            <a:ext cx="105155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054EB40-4500-45E1-9C33-5EBAF8AE7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19" y="2621525"/>
            <a:ext cx="8611961" cy="40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27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D0317-1EED-A8C3-D79A-1E3B85D74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343" y="376011"/>
            <a:ext cx="8088086" cy="854075"/>
          </a:xfrm>
        </p:spPr>
        <p:txBody>
          <a:bodyPr>
            <a:normAutofit/>
          </a:bodyPr>
          <a:lstStyle/>
          <a:p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An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9E095-AB72-2C2C-440C-4F974D9DE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1413554"/>
            <a:ext cx="6183085" cy="5368245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E0A48AC-9FC5-1C2A-8858-7A80B49BB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14" y="2510997"/>
            <a:ext cx="5246915" cy="31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45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D0317-1EED-A8C3-D79A-1E3B85D74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343" y="376011"/>
            <a:ext cx="8088086" cy="854075"/>
          </a:xfrm>
        </p:spPr>
        <p:txBody>
          <a:bodyPr>
            <a:normAutofit/>
          </a:bodyPr>
          <a:lstStyle/>
          <a:p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An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E0A48AC-9FC5-1C2A-8858-7A80B49BB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14" y="2510997"/>
            <a:ext cx="5246915" cy="317335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87AF50-1E72-1837-BD9C-612C388F3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4114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22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95AF0-CDE1-0D3D-2E50-1474D1081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42" y="2600880"/>
            <a:ext cx="10515600" cy="3007632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2342C1-AA39-5DD7-D3E3-0E5FBCB4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343" y="376011"/>
            <a:ext cx="8088086" cy="854075"/>
          </a:xfrm>
        </p:spPr>
        <p:txBody>
          <a:bodyPr>
            <a:normAutofit/>
          </a:bodyPr>
          <a:lstStyle/>
          <a:p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An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DD8D4D-3DC7-001E-4604-025F6B984C85}"/>
              </a:ext>
            </a:extLst>
          </p:cNvPr>
          <p:cNvSpPr txBox="1"/>
          <p:nvPr/>
        </p:nvSpPr>
        <p:spPr>
          <a:xfrm>
            <a:off x="838200" y="1833487"/>
            <a:ext cx="10297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9027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6F4B-E62E-58FF-0E85-EAE988A50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84FA0-2DF6-DA04-E6CE-837FB84AB239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402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0274-0884-8B81-ABD9-0E5645C5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3FE32-2B8C-F594-CF5E-79C73D9DD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908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2.3,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different&#10;&#10;Description automatically generated">
            <a:extLst>
              <a:ext uri="{FF2B5EF4-FFF2-40B4-BE49-F238E27FC236}">
                <a16:creationId xmlns:a16="http://schemas.microsoft.com/office/drawing/2014/main" id="{E0450908-6B3F-8C5D-B9FB-75953F6B4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73" y="3019651"/>
            <a:ext cx="6111922" cy="33072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C1B586-F4C8-66FA-5BA7-E4EBDEFD1ABF}"/>
              </a:ext>
            </a:extLst>
          </p:cNvPr>
          <p:cNvSpPr txBox="1"/>
          <p:nvPr/>
        </p:nvSpPr>
        <p:spPr>
          <a:xfrm>
            <a:off x="435429" y="3142684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83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E4AFF-D15E-EA28-8703-D5B7F284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1CBBE-242B-DBAE-33CF-3EBE86870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690688"/>
            <a:ext cx="11244942" cy="7477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7A89AB-90B8-DAB9-1EE3-C1A2996E8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343" y="2710667"/>
            <a:ext cx="3143658" cy="3979226"/>
          </a:xfrm>
          <a:prstGeom prst="rect">
            <a:avLst/>
          </a:prstGeom>
        </p:spPr>
      </p:pic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7DAE25E7-A59F-D84E-AEE1-EAD8D9F55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16251"/>
            <a:ext cx="5257800" cy="29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9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F4652-CE58-44D1-6D1B-BC1F29C6F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9FD69-F398-05CA-62AF-B45B139BE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307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1F55ED-F78D-9990-5A0E-74E33ABDFD0C}"/>
              </a:ext>
            </a:extLst>
          </p:cNvPr>
          <p:cNvSpPr txBox="1"/>
          <p:nvPr/>
        </p:nvSpPr>
        <p:spPr>
          <a:xfrm>
            <a:off x="1967593" y="2438401"/>
            <a:ext cx="82568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ĐÃ CHÚ Ý LẮNG NGHE</a:t>
            </a:r>
          </a:p>
        </p:txBody>
      </p:sp>
    </p:spTree>
    <p:extLst>
      <p:ext uri="{BB962C8B-B14F-4D97-AF65-F5344CB8AC3E}">
        <p14:creationId xmlns:p14="http://schemas.microsoft.com/office/powerpoint/2010/main" val="191482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81F41-7E77-CECB-DFB2-33AA409F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661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VẤN ĐỀ AN TOÀN TRONG VẬT LÍ</a:t>
            </a: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79862D67-EA4D-A0EA-85ED-BE55E00F6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14" y="2954465"/>
            <a:ext cx="6727371" cy="351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8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8DFE-CA40-22B8-5670-5361C549F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315F4-7901-48BB-60A6-734132B16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971" y="3741511"/>
            <a:ext cx="7424057" cy="69986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71E502F-B498-87FB-53BB-D18260B90BE0}"/>
              </a:ext>
            </a:extLst>
          </p:cNvPr>
          <p:cNvSpPr/>
          <p:nvPr/>
        </p:nvSpPr>
        <p:spPr>
          <a:xfrm>
            <a:off x="5529943" y="1901598"/>
            <a:ext cx="936171" cy="14478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9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131B251-7B98-77C9-9601-AC99CC19F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1527" y="719599"/>
            <a:ext cx="9144000" cy="1655762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51D20F98-B7A6-ACC1-6866-3BAE27C89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29" y="2632072"/>
            <a:ext cx="3956941" cy="422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5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1A671-312B-5DF6-C01F-F8810A82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86" y="365125"/>
            <a:ext cx="8904514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01E3F-A88C-FB24-EA5F-003D4C5BB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1943"/>
            <a:ext cx="10515600" cy="13255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39DC31-71AE-5819-4B73-9DC163E67795}"/>
              </a:ext>
            </a:extLst>
          </p:cNvPr>
          <p:cNvSpPr txBox="1"/>
          <p:nvPr/>
        </p:nvSpPr>
        <p:spPr>
          <a:xfrm>
            <a:off x="838199" y="1799545"/>
            <a:ext cx="72607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An </a:t>
            </a:r>
            <a:r>
              <a:rPr lang="en-US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endParaRPr lang="en-US" sz="28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7C8BF71-C100-3C09-752A-8225D0340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894" y="3697403"/>
            <a:ext cx="7116211" cy="302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8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66690-FFDF-FCDF-0019-6EEB5D988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58355-9EEF-48B5-FF87-BF32EE15A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grass, person&#10;&#10;Description automatically generated">
            <a:extLst>
              <a:ext uri="{FF2B5EF4-FFF2-40B4-BE49-F238E27FC236}">
                <a16:creationId xmlns:a16="http://schemas.microsoft.com/office/drawing/2014/main" id="{CC5798C9-244D-EC3E-C59F-ACDC16A8D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52" y="3810406"/>
            <a:ext cx="4281841" cy="29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6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47D8F-074E-269F-442F-2F883C25C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74775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7" name="Picture 6" descr="A group of white flowers&#10;&#10;Description automatically generated with medium confidence">
            <a:extLst>
              <a:ext uri="{FF2B5EF4-FFF2-40B4-BE49-F238E27FC236}">
                <a16:creationId xmlns:a16="http://schemas.microsoft.com/office/drawing/2014/main" id="{F1BB3FF8-0892-E3CB-6DF0-A2F80F255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617" y="3249329"/>
            <a:ext cx="4101183" cy="307912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5773C4D-421F-57CC-09A2-B8BE6009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picture containing dog, outdoor, mammal, bovine&#10;&#10;Description automatically generated">
            <a:extLst>
              <a:ext uri="{FF2B5EF4-FFF2-40B4-BE49-F238E27FC236}">
                <a16:creationId xmlns:a16="http://schemas.microsoft.com/office/drawing/2014/main" id="{045609F7-0806-862C-FAA8-2BCD114E6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20" y="3152358"/>
            <a:ext cx="5085093" cy="3340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802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CF5F-80FA-A4A1-03B6-90BF520F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29814-F3B8-E4DA-B079-73BFE739C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80861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text, person, person, indoor&#10;&#10;Description automatically generated">
            <a:extLst>
              <a:ext uri="{FF2B5EF4-FFF2-40B4-BE49-F238E27FC236}">
                <a16:creationId xmlns:a16="http://schemas.microsoft.com/office/drawing/2014/main" id="{058A50C7-73BA-B368-AC68-9D5AB06F1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0" y="3032711"/>
            <a:ext cx="5408844" cy="3283630"/>
          </a:xfrm>
          <a:prstGeom prst="rect">
            <a:avLst/>
          </a:prstGeom>
        </p:spPr>
      </p:pic>
      <p:pic>
        <p:nvPicPr>
          <p:cNvPr id="4" name="Picture 3" descr="A picture containing grass, outdoor, outdoor object, farm machine&#10;&#10;Description automatically generated">
            <a:extLst>
              <a:ext uri="{FF2B5EF4-FFF2-40B4-BE49-F238E27FC236}">
                <a16:creationId xmlns:a16="http://schemas.microsoft.com/office/drawing/2014/main" id="{A0FE2F60-7AAF-0F9B-AE35-56B86389A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072" y="3041423"/>
            <a:ext cx="5376898" cy="327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CDD4A-B6BE-2AB2-F337-7F1705FB9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625"/>
            <a:ext cx="10515600" cy="2060575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068798-8A29-5860-F94C-6B1D7EE7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person, standing, orange, work-clothing&#10;&#10;Description automatically generated">
            <a:extLst>
              <a:ext uri="{FF2B5EF4-FFF2-40B4-BE49-F238E27FC236}">
                <a16:creationId xmlns:a16="http://schemas.microsoft.com/office/drawing/2014/main" id="{D04DA377-099B-EB43-16FA-E9175E927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20" y="3565185"/>
            <a:ext cx="3570514" cy="2674166"/>
          </a:xfrm>
          <a:prstGeom prst="rect">
            <a:avLst/>
          </a:prstGeom>
        </p:spPr>
      </p:pic>
      <p:pic>
        <p:nvPicPr>
          <p:cNvPr id="8" name="Picture 7" descr="A group of people in an airport&#10;&#10;Description automatically generated with low confidence">
            <a:extLst>
              <a:ext uri="{FF2B5EF4-FFF2-40B4-BE49-F238E27FC236}">
                <a16:creationId xmlns:a16="http://schemas.microsoft.com/office/drawing/2014/main" id="{DA26AF1D-94C2-1390-110C-33EBD121F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2" y="3744223"/>
            <a:ext cx="4105794" cy="2316089"/>
          </a:xfrm>
          <a:prstGeom prst="rect">
            <a:avLst/>
          </a:prstGeom>
        </p:spPr>
      </p:pic>
      <p:pic>
        <p:nvPicPr>
          <p:cNvPr id="10" name="Picture 9" descr="A picture containing ground, outdoor, person, soil&#10;&#10;Description automatically generated">
            <a:extLst>
              <a:ext uri="{FF2B5EF4-FFF2-40B4-BE49-F238E27FC236}">
                <a16:creationId xmlns:a16="http://schemas.microsoft.com/office/drawing/2014/main" id="{32A98691-10A1-2D3B-D2E5-641AE4339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57" y="3744223"/>
            <a:ext cx="3390368" cy="24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3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894</Words>
  <Application>Microsoft Office PowerPoint</Application>
  <PresentationFormat>Widescreen</PresentationFormat>
  <Paragraphs>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BÀI 2: VẤN ĐỀ AN TOÀN TRONG VẬT LÍ</vt:lpstr>
      <vt:lpstr>NỘI DUNG BÀI HỌC</vt:lpstr>
      <vt:lpstr>PowerPoint Presentation</vt:lpstr>
      <vt:lpstr>1. Những quy tắc an toàn trong nghiên cứu và học tập môn Vật Lí</vt:lpstr>
      <vt:lpstr>Tác hại của phóng xạ</vt:lpstr>
      <vt:lpstr>Tác hại của phóng xạ</vt:lpstr>
      <vt:lpstr>Lợi ích của chất phóng xạ</vt:lpstr>
      <vt:lpstr>Lợi ích của chất phóng xạ</vt:lpstr>
      <vt:lpstr>Quy tắc an toàn khi làm việc với chất phóng xạ</vt:lpstr>
      <vt:lpstr>Vấn đề 2: An toàn trong phòng thí nghiệm</vt:lpstr>
      <vt:lpstr>Vấn đề 2: An toàn trong phòng thí nghiệm</vt:lpstr>
      <vt:lpstr>Vấn đề 2: An toàn trong phòng thí nghiệm</vt:lpstr>
      <vt:lpstr>Vấn đề 2: An toàn trong phòng thí nghiệm</vt:lpstr>
      <vt:lpstr>KẾT LUẬN</vt:lpstr>
      <vt:lpstr>LUYỆN TẬP</vt:lpstr>
      <vt:lpstr>VẬN DỤNG</vt:lpstr>
      <vt:lpstr>HƯỚNG DẪN VỀ NHÀ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Thanh Thái</dc:creator>
  <cp:lastModifiedBy>Nguyễn Thanh Thái</cp:lastModifiedBy>
  <cp:revision>2</cp:revision>
  <dcterms:created xsi:type="dcterms:W3CDTF">2023-02-28T08:07:15Z</dcterms:created>
  <dcterms:modified xsi:type="dcterms:W3CDTF">2023-03-02T03:18:34Z</dcterms:modified>
</cp:coreProperties>
</file>